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11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F765F3-26ED-49FD-826F-E4838BC76CD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F72D58-743A-41E0-81B8-2C5E72613E7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D820D5-8DA3-4123-8154-8CE027083F7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953DC9-B501-40EB-9219-87CD8435092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F75D31-D664-4676-986C-C00CF8A3593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11AF03-B4E7-4120-9C76-AA5CF795223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E7DC01-BA1A-4B52-A498-37734E975FC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CEAF73-4801-4626-9BD5-A5E77CDE51A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C339CC8-C9DB-418C-B9E6-1C9B258A695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BA37CE-CCFD-478C-8476-8E8EE99609B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E161EA-D283-4A1E-A919-545CEAB6FC0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6B3FF9-5F71-47B5-952C-7B5DE2D0ED8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72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D644305-21DD-44BE-85F7-00A4793DC6BF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040" cy="2840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480" cy="202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226" name="Прямоугольник 5"/>
          <p:cNvSpPr/>
          <p:nvPr/>
        </p:nvSpPr>
        <p:spPr>
          <a:xfrm>
            <a:off x="1640880" y="458892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27" name="Изображение 40"/>
          <p:cNvSpPr/>
          <p:nvPr/>
        </p:nvSpPr>
        <p:spPr>
          <a:xfrm>
            <a:off x="867240" y="3587040"/>
            <a:ext cx="249840" cy="2498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320" cy="1126440"/>
          </a:xfrm>
          <a:prstGeom prst="rect">
            <a:avLst/>
          </a:prstGeom>
          <a:ln w="0">
            <a:noFill/>
          </a:ln>
        </p:spPr>
      </p:pic>
      <p:sp>
        <p:nvSpPr>
          <p:cNvPr id="229" name=""/>
          <p:cNvSpPr/>
          <p:nvPr/>
        </p:nvSpPr>
        <p:spPr>
          <a:xfrm>
            <a:off x="466200" y="1728360"/>
            <a:ext cx="4732560" cy="102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1428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2024-08-28T10:03:11Z</dcterms:modified>
  <cp:revision>62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